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4920C-E34A-39E0-BE7A-A1942810D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A524D7-6ABB-273E-5B70-CE8D4317C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1A7A34-9744-0A8C-EDB0-78A308E4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37673B-A7F6-4A55-4BA8-EF946519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0073D7-B331-080C-4491-D298E241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41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35E0D-654C-5B75-344B-1AC6D4FC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A86EDC-3657-4952-DE05-3C67254AA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C61549-7699-35DC-85E6-B4ADB2E2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29D3B2-1BF2-9081-300A-85D301BA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A8625E-7AB3-D592-E7F3-D298F9C3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93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5CA4B51-4B77-518E-017C-22EE4B6A3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8AF157-6383-8A27-2982-929603BD9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B9F6C2-402B-2476-4197-E3CDF0D6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6D9402-A4D4-0FCD-CF05-746D4B11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ABB5E9-E43B-1418-707F-5A14C6E4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63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40EC3-FCB2-93AE-AE87-61C41049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23EE8-BC3E-8656-98F6-615F6512C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0CDEDB-3D9F-69B8-B52F-8B80E997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E80271-D7C0-2F09-CF35-469EEB0B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05B187-A1DE-0701-5966-87B62B47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67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75A9B-188E-2B57-FBF6-00061751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910F4C-C331-3D44-673E-3B8C4D4ED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FBE51C-C8F3-5DFA-0444-94A2FDC0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2BFFA0-69B6-E503-3002-65022664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B2A52B-89F7-2F9F-E2AE-B90DBF8D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08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E0C22-D2D1-5AF9-4A10-035740B7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D7A1C-A506-8E09-BCF6-44683BAB1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1BA7D5-3B62-CEE4-C54D-D41AE71CB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6930C1-40D7-F1ED-52AE-FAF50D07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55AA01-CDBB-FCD2-F119-16AC1C08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4539C2-D49F-794D-524F-3D250219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20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4E5E5-EA40-9662-CEDE-F7F789AE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0DB6F-A159-B7CD-B19C-E7DFA02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E41832-7EF6-AE20-39FB-063FB3F43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E87AA3B-9619-A30E-3B8A-C6ED14B3E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15C130-41B1-6309-16B2-69903BEF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42669B-0A8A-9836-C58A-431D9CA9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F3FD7F-988D-FEF6-B885-C42675A3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987234-E941-E2C8-3CD2-BB1D1D3A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38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5B423-C34C-DC38-7E73-B4DB2B70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EA41068-2285-98C2-591E-3AAAE248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8F912B-14D2-16F4-6E35-E0839B12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9807AA-E0E7-ECAC-C161-86031AE6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37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EB691E-8F27-ED64-C609-2E563C3E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9D30DF-ACB2-D772-1CD9-BDFCC42C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78D3E1-2049-A94F-7B6F-1D1D9AD9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7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D1574-CFF1-AF52-7543-3F1AB86C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8DD945-7C6A-D31F-AE97-26C7D8C0A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EA45BC-3B8B-E0A4-2197-C85C0F82A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2AB6F8-CD09-CF8B-7F3C-C2DADF3F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D77498-0E44-8BB5-13AE-0A5D1273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B4B63D-D382-B789-B44D-66EEC3D4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6B95A-B1E3-9C63-E503-AD9008A2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BE476EC-36E7-5F39-3D90-C615A3778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1DA37-E537-4DBB-7FDE-2097B2BDB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FA3AB-5B43-92CD-45E1-D4175289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DD13B-037B-18A5-C961-B804831B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68A88F-4E72-E84A-040D-A433E9F9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07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9F9F2-F097-8DBE-2A3A-3E6704B8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D6ED7-C12B-7ACD-3E75-12494684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87439D-BB25-9FD8-0530-883531A08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CFCB5-1DDD-4263-A333-6CDAFF9BDFC8}" type="datetimeFigureOut">
              <a:rPr lang="ru-RU" smtClean="0"/>
              <a:t>13.01.2025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869B0-F7EF-2BD2-FB83-8F7BD98CB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49E0AB-10DD-AA25-619F-248868E61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2AE6-677D-4DA5-8251-1DBB561CF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1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C6E7C-1F24-C67D-F477-45480C042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315" y="416459"/>
            <a:ext cx="6002447" cy="959668"/>
          </a:xfrm>
        </p:spPr>
        <p:txBody>
          <a:bodyPr/>
          <a:lstStyle/>
          <a:p>
            <a:r>
              <a:rPr lang="en-US" b="1" dirty="0"/>
              <a:t>Jude Bellingham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08142-13B4-ED86-2A89-4CB660AC3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149" y="4028792"/>
            <a:ext cx="9626851" cy="2752254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Беллингхем золотой мальчик английского</a:t>
            </a:r>
          </a:p>
          <a:p>
            <a:r>
              <a:rPr lang="ru-RU" dirty="0"/>
              <a:t>Футбола</a:t>
            </a:r>
          </a:p>
          <a:p>
            <a:r>
              <a:rPr lang="ru-RU" dirty="0"/>
              <a:t>Настоящий пример 20 летнего Лидера.</a:t>
            </a:r>
          </a:p>
          <a:p>
            <a:r>
              <a:rPr lang="ru-RU" dirty="0"/>
              <a:t>На мате когда </a:t>
            </a:r>
            <a:r>
              <a:rPr lang="ru-RU" dirty="0" err="1"/>
              <a:t>Мбаппе</a:t>
            </a:r>
            <a:r>
              <a:rPr lang="ru-RU" dirty="0"/>
              <a:t> не забил пенальти,</a:t>
            </a:r>
          </a:p>
          <a:p>
            <a:r>
              <a:rPr lang="ru-RU" dirty="0"/>
              <a:t>Беллингхем подошел то б его подержать,</a:t>
            </a:r>
          </a:p>
          <a:p>
            <a:r>
              <a:rPr lang="ru-RU" dirty="0"/>
              <a:t>Когда команде нужен был гол,</a:t>
            </a:r>
          </a:p>
          <a:p>
            <a:r>
              <a:rPr lang="ru-RU" dirty="0"/>
              <a:t> Джуд всегда </a:t>
            </a:r>
            <a:r>
              <a:rPr lang="ru-RU" dirty="0" err="1"/>
              <a:t>выруал</a:t>
            </a:r>
            <a:r>
              <a:rPr lang="ru-RU" dirty="0"/>
              <a:t> команду,</a:t>
            </a:r>
          </a:p>
          <a:p>
            <a:r>
              <a:rPr lang="ru-RU" dirty="0"/>
              <a:t>Самое главное даже не смотря на то </a:t>
            </a:r>
            <a:r>
              <a:rPr lang="ru-RU" dirty="0" err="1"/>
              <a:t>то</a:t>
            </a:r>
            <a:r>
              <a:rPr lang="ru-RU" dirty="0"/>
              <a:t> не забил пенальти, он не </a:t>
            </a:r>
            <a:r>
              <a:rPr lang="ru-RU" dirty="0" err="1"/>
              <a:t>рассеелся</a:t>
            </a:r>
            <a:r>
              <a:rPr lang="ru-RU" dirty="0"/>
              <a:t>.</a:t>
            </a:r>
          </a:p>
          <a:p>
            <a:r>
              <a:rPr lang="ru-RU" dirty="0" err="1"/>
              <a:t>Буллингхем</a:t>
            </a:r>
            <a:r>
              <a:rPr lang="ru-RU" dirty="0"/>
              <a:t> мой настоящий кумир и идеальный пример лидера.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C87B02-10BB-D015-C589-9F583DA7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8563"/>
            <a:ext cx="4572000" cy="24776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FEE9FB-6500-E0E8-AE96-B9692839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75" y="1288563"/>
            <a:ext cx="4384895" cy="24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96456-D1D2-4D9B-0A60-8819361E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Илон Маск Гений, </a:t>
            </a:r>
            <a:r>
              <a:rPr lang="ru-RU" b="1" dirty="0" err="1"/>
              <a:t>милиордер</a:t>
            </a:r>
            <a:r>
              <a:rPr lang="ru-RU" b="1" dirty="0"/>
              <a:t>, </a:t>
            </a:r>
            <a:r>
              <a:rPr lang="ru-RU" b="1" dirty="0" err="1"/>
              <a:t>плей</a:t>
            </a:r>
            <a:r>
              <a:rPr lang="ru-RU" b="1" dirty="0"/>
              <a:t> бой, </a:t>
            </a:r>
            <a:r>
              <a:rPr lang="ru-RU" b="1" dirty="0" err="1"/>
              <a:t>филонтроп</a:t>
            </a:r>
            <a:r>
              <a:rPr lang="ru-RU" b="1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261388-9354-B677-5ECA-AB519849F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4"/>
          </a:xfrm>
        </p:spPr>
        <p:txBody>
          <a:bodyPr/>
          <a:lstStyle/>
          <a:p>
            <a:r>
              <a:rPr lang="ru-RU" dirty="0"/>
              <a:t>                                                  </a:t>
            </a:r>
            <a:r>
              <a:rPr lang="ru-RU" b="1" dirty="0"/>
              <a:t>Илон Маск</a:t>
            </a:r>
            <a:r>
              <a:rPr lang="ru-RU" dirty="0"/>
              <a:t> самый богатый </a:t>
            </a:r>
            <a:r>
              <a:rPr lang="ru-RU" dirty="0" err="1"/>
              <a:t>еловек</a:t>
            </a:r>
            <a:r>
              <a:rPr lang="ru-RU" dirty="0"/>
              <a:t> в  </a:t>
            </a:r>
          </a:p>
          <a:p>
            <a:r>
              <a:rPr lang="ru-RU" dirty="0"/>
              <a:t>                                                  мире, </a:t>
            </a:r>
            <a:r>
              <a:rPr lang="ru-RU" dirty="0" err="1"/>
              <a:t>облодатель</a:t>
            </a:r>
            <a:r>
              <a:rPr lang="ru-RU" dirty="0"/>
              <a:t> сот сети </a:t>
            </a:r>
            <a:r>
              <a:rPr lang="en-US" b="1" dirty="0"/>
              <a:t>Twitter</a:t>
            </a:r>
            <a:r>
              <a:rPr lang="ru-RU" b="1" dirty="0"/>
              <a:t>,</a:t>
            </a:r>
          </a:p>
          <a:p>
            <a:r>
              <a:rPr lang="ru-RU" dirty="0"/>
              <a:t>                                                  стал лидером в запуске ракеты, </a:t>
            </a:r>
          </a:p>
          <a:p>
            <a:r>
              <a:rPr lang="ru-RU" dirty="0"/>
              <a:t>                                                  </a:t>
            </a:r>
            <a:r>
              <a:rPr lang="ru-RU" dirty="0" err="1"/>
              <a:t>каторый</a:t>
            </a:r>
            <a:r>
              <a:rPr lang="ru-RU" dirty="0"/>
              <a:t> он сам и сделал.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Так же Илон является генеральным директорам и главным инженером компании </a:t>
            </a:r>
            <a:r>
              <a:rPr lang="en-US" dirty="0"/>
              <a:t>Space</a:t>
            </a:r>
            <a:r>
              <a:rPr lang="ru-RU" dirty="0"/>
              <a:t>ИКС.</a:t>
            </a:r>
          </a:p>
          <a:p>
            <a:pPr marL="0" indent="0">
              <a:buNone/>
            </a:pPr>
            <a:r>
              <a:rPr lang="ru-RU" dirty="0"/>
              <a:t>Илон создал свою марку машин </a:t>
            </a:r>
            <a:r>
              <a:rPr lang="en-US" dirty="0"/>
              <a:t>Tesla</a:t>
            </a:r>
            <a:r>
              <a:rPr lang="ru-RU" dirty="0"/>
              <a:t>, в </a:t>
            </a:r>
            <a:r>
              <a:rPr lang="ru-RU" dirty="0" err="1"/>
              <a:t>каторый</a:t>
            </a:r>
            <a:r>
              <a:rPr lang="ru-RU" dirty="0"/>
              <a:t> он главный инженер.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7036C2-1AEF-7716-5B1B-B7E2F594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15297" cy="24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044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ACDE4-D828-50BF-7C59-138CD084B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42" y="104312"/>
            <a:ext cx="10515600" cy="1325563"/>
          </a:xfrm>
        </p:spPr>
        <p:txBody>
          <a:bodyPr/>
          <a:lstStyle/>
          <a:p>
            <a:r>
              <a:rPr lang="ru-RU" b="1" dirty="0"/>
              <a:t>Джефф Безос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F699D8-03B8-12C8-AC06-31F74CD2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5142"/>
            <a:ext cx="10515600" cy="24577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Джефф Безос </a:t>
            </a:r>
          </a:p>
          <a:p>
            <a:pPr marL="0" indent="0">
              <a:buNone/>
            </a:pPr>
            <a:r>
              <a:rPr lang="ru-RU" b="1" dirty="0"/>
              <a:t>5 июня 1994 года </a:t>
            </a:r>
            <a:r>
              <a:rPr lang="ru-RU" dirty="0"/>
              <a:t>основал свой главный бизнес</a:t>
            </a:r>
          </a:p>
          <a:p>
            <a:pPr marL="0" indent="0">
              <a:buNone/>
            </a:pPr>
            <a:r>
              <a:rPr lang="ru-RU" dirty="0"/>
              <a:t>и крупнейший в мире интернет-ретейлер</a:t>
            </a:r>
            <a:r>
              <a:rPr lang="en-US" dirty="0"/>
              <a:t> Amazon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-US" dirty="0"/>
              <a:t>Amazon </a:t>
            </a:r>
            <a:r>
              <a:rPr lang="ru-RU" dirty="0"/>
              <a:t>взлетел до небес и также как и Илон Маск</a:t>
            </a:r>
          </a:p>
          <a:p>
            <a:pPr marL="0" indent="0">
              <a:buNone/>
            </a:pPr>
            <a:r>
              <a:rPr lang="ru-RU" dirty="0"/>
              <a:t>он стал одним из самых богатых </a:t>
            </a:r>
            <a:r>
              <a:rPr lang="ru-RU" dirty="0" err="1"/>
              <a:t>еловек</a:t>
            </a:r>
            <a:r>
              <a:rPr lang="ru-RU" dirty="0"/>
              <a:t> на земле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856C53-836E-6246-D9FF-DF4C6888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42" y="1584357"/>
            <a:ext cx="4992976" cy="21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45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B7664-4F52-77E3-6EAF-D6B44A8E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Косей </a:t>
            </a:r>
            <a:r>
              <a:rPr lang="ru-RU" b="1" dirty="0" err="1"/>
              <a:t>Иноу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D11C8C-166B-4841-5424-1A7BF2AD8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681" y="4559645"/>
            <a:ext cx="10515600" cy="1933230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Японец Косей </a:t>
            </a:r>
            <a:r>
              <a:rPr lang="ru-RU" b="1" dirty="0" err="1"/>
              <a:t>Иноу</a:t>
            </a:r>
            <a:r>
              <a:rPr lang="ru-RU" b="1" dirty="0"/>
              <a:t> </a:t>
            </a:r>
            <a:r>
              <a:rPr lang="ru-RU" dirty="0"/>
              <a:t>капитан японской сборной по дзюдо</a:t>
            </a:r>
          </a:p>
          <a:p>
            <a:pPr marL="0" indent="0">
              <a:buNone/>
            </a:pPr>
            <a:r>
              <a:rPr lang="ru-RU" dirty="0"/>
              <a:t>Трудные моменты брал на себя инициативу и </a:t>
            </a:r>
            <a:r>
              <a:rPr lang="ru-RU" dirty="0" err="1"/>
              <a:t>выруал</a:t>
            </a:r>
            <a:r>
              <a:rPr lang="ru-RU" dirty="0"/>
              <a:t> сборную.</a:t>
            </a:r>
          </a:p>
          <a:p>
            <a:pPr marL="0" indent="0">
              <a:buNone/>
            </a:pPr>
            <a:r>
              <a:rPr lang="ru-RU" dirty="0"/>
              <a:t>Он выиграл олимпийские игры и трех кратный </a:t>
            </a:r>
            <a:r>
              <a:rPr lang="ru-RU" dirty="0" err="1"/>
              <a:t>емпионмира</a:t>
            </a:r>
            <a:r>
              <a:rPr lang="ru-RU" dirty="0"/>
              <a:t>, по этому на него можно положиться.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68695D-2F7C-C5C7-854C-EA235033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9028"/>
            <a:ext cx="4518790" cy="30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9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4E5F2-2DE4-B2F2-29EA-2FB49274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Новак </a:t>
            </a:r>
            <a:r>
              <a:rPr lang="ru-RU" b="1" dirty="0" err="1"/>
              <a:t>Джокови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F6BC50-E4E1-9C3C-4C86-63ED4F4B0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6197"/>
            <a:ext cx="10515600" cy="23267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Новак </a:t>
            </a:r>
            <a:r>
              <a:rPr lang="ru-RU" b="1" dirty="0" err="1"/>
              <a:t>Джокови</a:t>
            </a:r>
            <a:r>
              <a:rPr lang="ru-RU" b="1" dirty="0"/>
              <a:t> сербский теннисист</a:t>
            </a:r>
          </a:p>
          <a:p>
            <a:pPr marL="0" indent="0">
              <a:buNone/>
            </a:pPr>
            <a:r>
              <a:rPr lang="ru-RU" dirty="0"/>
              <a:t>Новака есть рекорд по количеству недель на первой</a:t>
            </a:r>
          </a:p>
          <a:p>
            <a:pPr marL="0" indent="0">
              <a:buNone/>
            </a:pPr>
            <a:r>
              <a:rPr lang="ru-RU" dirty="0"/>
              <a:t>Строке профессиональных рейтингов и рекорд по количеству сезонов завершенных в статусе золотой ракетки мира.</a:t>
            </a:r>
          </a:p>
          <a:p>
            <a:pPr marL="0" indent="0">
              <a:buNone/>
            </a:pPr>
            <a:r>
              <a:rPr lang="ru-RU" dirty="0"/>
              <a:t>Новаки до сих пор становится лидером на корте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5F0DC-4091-B434-C54F-5146A43E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884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6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4E6044-B6E6-5CA6-3499-1612E4C7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97" y="1792587"/>
            <a:ext cx="10515600" cy="4700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9600" dirty="0"/>
              <a:t>Спасибо за внимание!!!!</a:t>
            </a:r>
          </a:p>
        </p:txBody>
      </p:sp>
    </p:spTree>
    <p:extLst>
      <p:ext uri="{BB962C8B-B14F-4D97-AF65-F5344CB8AC3E}">
        <p14:creationId xmlns:p14="http://schemas.microsoft.com/office/powerpoint/2010/main" val="3737195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246</Words>
  <Application>Microsoft Office PowerPoint</Application>
  <PresentationFormat>Широкоэкранный</PresentationFormat>
  <Paragraphs>34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Jude Bellingham</vt:lpstr>
      <vt:lpstr>Илон Маск Гений, милиордер, плей бой, филонтроп.</vt:lpstr>
      <vt:lpstr>Джефф Безос</vt:lpstr>
      <vt:lpstr>Косей Иноу</vt:lpstr>
      <vt:lpstr>Новак Джокови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12132 1222</dc:creator>
  <cp:lastModifiedBy>12132 1222</cp:lastModifiedBy>
  <cp:revision>1</cp:revision>
  <dcterms:created xsi:type="dcterms:W3CDTF">2025-01-13T20:51:45Z</dcterms:created>
  <dcterms:modified xsi:type="dcterms:W3CDTF">2025-01-13T20:58:56Z</dcterms:modified>
</cp:coreProperties>
</file>